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5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Masters in Information Technology Course Schedule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75134"/>
              </p:ext>
            </p:extLst>
          </p:nvPr>
        </p:nvGraphicFramePr>
        <p:xfrm>
          <a:off x="2032000" y="2390524"/>
          <a:ext cx="8127999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031274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660175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9331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Summer 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323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 551 Enterprise</a:t>
                      </a:r>
                      <a:r>
                        <a:rPr lang="en-US" baseline="0" dirty="0"/>
                        <a:t> Architecture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 552 Enterprise</a:t>
                      </a:r>
                      <a:r>
                        <a:rPr lang="en-US" baseline="0" dirty="0"/>
                        <a:t> Architecture II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(Pre-requisite ET 551)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 585 White Hat Testing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18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539 Advanced Enterprise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505 Special Topics in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 595 Capstone Projects in </a:t>
                      </a:r>
                      <a:r>
                        <a:rPr lang="en-US"/>
                        <a:t>Information Technology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3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555 Virtualization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en-US" b="0" i="0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ET 562 DevOps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93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 583 App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en-US" b="0" i="0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ET 577 Advanced Networking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724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en-US" b="0" i="0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ET 595 Capstone Projects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en-US" b="0" i="0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In Information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00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03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Masters in Information Technology Degree Roadmap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32960"/>
              </p:ext>
            </p:extLst>
          </p:nvPr>
        </p:nvGraphicFramePr>
        <p:xfrm>
          <a:off x="2032000" y="2508750"/>
          <a:ext cx="812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8624518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989565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587681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7212220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53271185"/>
                    </a:ext>
                  </a:extLst>
                </a:gridCol>
              </a:tblGrid>
              <a:tr h="274134">
                <a:tc>
                  <a:txBody>
                    <a:bodyPr/>
                    <a:lstStyle/>
                    <a:p>
                      <a:r>
                        <a:rPr lang="en-US" dirty="0"/>
                        <a:t>Fall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271314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62446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r>
                        <a:rPr lang="en-US" dirty="0"/>
                        <a:t>ET 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73926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r>
                        <a:rPr lang="en-US" dirty="0"/>
                        <a:t>ET 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ET 595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66819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63627"/>
              </p:ext>
            </p:extLst>
          </p:nvPr>
        </p:nvGraphicFramePr>
        <p:xfrm>
          <a:off x="2032000" y="4061755"/>
          <a:ext cx="812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8624518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989565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587681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7212220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532711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Spring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271314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62446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r>
                        <a:rPr lang="en-US" dirty="0"/>
                        <a:t>ET 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73926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r>
                        <a:rPr lang="en-US" dirty="0"/>
                        <a:t>ET 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 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668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5140" y="1912298"/>
            <a:ext cx="9766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Guidelines for part time students taking 2 courses (6 credit hours) per semester.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1999" y="5721772"/>
            <a:ext cx="8322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Depending on your starting semester use these tables to plan your course registrations.</a:t>
            </a:r>
          </a:p>
          <a:p>
            <a:r>
              <a:rPr lang="en-US" dirty="0"/>
              <a:t>Summer start is also available. Additional electives are available most semesters.</a:t>
            </a:r>
          </a:p>
          <a:p>
            <a:r>
              <a:rPr lang="en-US" dirty="0"/>
              <a:t>Remember to discuss all course registrations with the Program Director.</a:t>
            </a:r>
          </a:p>
        </p:txBody>
      </p:sp>
    </p:spTree>
    <p:extLst>
      <p:ext uri="{BB962C8B-B14F-4D97-AF65-F5344CB8AC3E}">
        <p14:creationId xmlns:p14="http://schemas.microsoft.com/office/powerpoint/2010/main" val="25730897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3139</TotalTime>
  <Words>204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Wingdings 2</vt:lpstr>
      <vt:lpstr>Dividend</vt:lpstr>
      <vt:lpstr>Masters in Information Technology Course Schedule</vt:lpstr>
      <vt:lpstr>Masters in Information Technology Degree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Rolfe Sassenfeld</dc:creator>
  <cp:lastModifiedBy>Rolfe Sassenfeld</cp:lastModifiedBy>
  <cp:revision>16</cp:revision>
  <dcterms:created xsi:type="dcterms:W3CDTF">2020-11-09T20:42:02Z</dcterms:created>
  <dcterms:modified xsi:type="dcterms:W3CDTF">2022-10-27T15:17:35Z</dcterms:modified>
</cp:coreProperties>
</file>